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6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8DC-C869-47A9-8E37-0D466C72BD64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1CA8-686D-4EA3-BDD0-717F5F5E9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91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8DC-C869-47A9-8E37-0D466C72BD64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1CA8-686D-4EA3-BDD0-717F5F5E9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52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8DC-C869-47A9-8E37-0D466C72BD64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1CA8-686D-4EA3-BDD0-717F5F5E9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375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8DC-C869-47A9-8E37-0D466C72BD64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1CA8-686D-4EA3-BDD0-717F5F5E9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7741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8DC-C869-47A9-8E37-0D466C72BD64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1CA8-686D-4EA3-BDD0-717F5F5E9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81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8DC-C869-47A9-8E37-0D466C72BD64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1CA8-686D-4EA3-BDD0-717F5F5E9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508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8DC-C869-47A9-8E37-0D466C72BD64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1CA8-686D-4EA3-BDD0-717F5F5E9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367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8DC-C869-47A9-8E37-0D466C72BD64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1CA8-686D-4EA3-BDD0-717F5F5E9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769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8DC-C869-47A9-8E37-0D466C72BD64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1CA8-686D-4EA3-BDD0-717F5F5E9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4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8DC-C869-47A9-8E37-0D466C72BD64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1CA8-686D-4EA3-BDD0-717F5F5E9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851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8DC-C869-47A9-8E37-0D466C72BD64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1CA8-686D-4EA3-BDD0-717F5F5E9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23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8DC-C869-47A9-8E37-0D466C72BD64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1CA8-686D-4EA3-BDD0-717F5F5E9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77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8DC-C869-47A9-8E37-0D466C72BD64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1CA8-686D-4EA3-BDD0-717F5F5E9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21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8DC-C869-47A9-8E37-0D466C72BD64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1CA8-686D-4EA3-BDD0-717F5F5E9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36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8DC-C869-47A9-8E37-0D466C72BD64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1CA8-686D-4EA3-BDD0-717F5F5E9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95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8DC-C869-47A9-8E37-0D466C72BD64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1CA8-686D-4EA3-BDD0-717F5F5E9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411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8DC-C869-47A9-8E37-0D466C72BD64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1CA8-686D-4EA3-BDD0-717F5F5E9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74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907E8DC-C869-47A9-8E37-0D466C72BD64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D9A1CA8-686D-4EA3-BDD0-717F5F5E9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7416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D5ABDB0B-722D-495E-B291-DB7E6ED582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285" y="4779745"/>
            <a:ext cx="8137025" cy="1264588"/>
          </a:xfrm>
        </p:spPr>
        <p:txBody>
          <a:bodyPr anchor="ctr">
            <a:normAutofit/>
          </a:bodyPr>
          <a:lstStyle/>
          <a:p>
            <a:pPr algn="l"/>
            <a:r>
              <a:rPr lang="en-HK" sz="8000" b="1" dirty="0"/>
              <a:t>“Sunrise in Tokyo”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AB340785-6D28-44F2-BAA1-E0D18DBDA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56851" y="5464413"/>
            <a:ext cx="2904389" cy="1393577"/>
          </a:xfrm>
        </p:spPr>
        <p:txBody>
          <a:bodyPr anchor="ctr">
            <a:normAutofit/>
          </a:bodyPr>
          <a:lstStyle/>
          <a:p>
            <a:pPr algn="l"/>
            <a:r>
              <a:rPr lang="en-HK" sz="1800" b="1" dirty="0"/>
              <a:t>Nov 14 (Thurs) – Nov 16 (Sat), 2019</a:t>
            </a:r>
          </a:p>
          <a:p>
            <a:pPr algn="l"/>
            <a:r>
              <a:rPr lang="en-HK" sz="1800" b="1" dirty="0"/>
              <a:t>6:15am – 7:30am</a:t>
            </a:r>
          </a:p>
          <a:p>
            <a:pPr algn="l"/>
            <a:r>
              <a:rPr lang="en-HK" sz="1800" b="1" dirty="0" err="1"/>
              <a:t>Kiku</a:t>
            </a:r>
            <a:r>
              <a:rPr lang="en-HK" sz="1800" b="1" dirty="0"/>
              <a:t> Ballroom</a:t>
            </a:r>
          </a:p>
          <a:p>
            <a:pPr algn="l"/>
            <a:endParaRPr lang="en-HK" sz="500" b="1" dirty="0"/>
          </a:p>
          <a:p>
            <a:pPr algn="l"/>
            <a:endParaRPr lang="en-HK" sz="500" b="1" dirty="0"/>
          </a:p>
          <a:p>
            <a:pPr algn="l"/>
            <a:endParaRPr lang="en-HK" sz="500" b="1" dirty="0"/>
          </a:p>
        </p:txBody>
      </p:sp>
      <p:pic>
        <p:nvPicPr>
          <p:cNvPr id="6" name="Picture 2" descr="Image result for sunrise in tokyo">
            <a:extLst>
              <a:ext uri="{FF2B5EF4-FFF2-40B4-BE49-F238E27FC236}">
                <a16:creationId xmlns="" xmlns:a16="http://schemas.microsoft.com/office/drawing/2014/main" id="{D04259A9-62E1-46F0-B825-EC08C0D1B9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7399"/>
            <a:ext cx="12192000" cy="457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EBA2611F-7440-4641-B0E8-6AA3B51392C4}"/>
              </a:ext>
            </a:extLst>
          </p:cNvPr>
          <p:cNvSpPr/>
          <p:nvPr/>
        </p:nvSpPr>
        <p:spPr>
          <a:xfrm>
            <a:off x="4731890" y="5993840"/>
            <a:ext cx="3482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HK" b="1" dirty="0"/>
              <a:t>Educational Sessions @ CTOS 2019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="" xmlns:a16="http://schemas.microsoft.com/office/drawing/2014/main" id="{FF9F9254-6B99-476C-B91F-2E72FC94CE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10" y="6259487"/>
            <a:ext cx="3647559" cy="447005"/>
          </a:xfrm>
          <a:prstGeom prst="rect">
            <a:avLst/>
          </a:prstGeom>
        </p:spPr>
      </p:pic>
      <p:sp>
        <p:nvSpPr>
          <p:cNvPr id="10" name="Rectangle 4">
            <a:extLst>
              <a:ext uri="{FF2B5EF4-FFF2-40B4-BE49-F238E27FC236}">
                <a16:creationId xmlns="" xmlns:a16="http://schemas.microsoft.com/office/drawing/2014/main" id="{86140947-A5C4-4A59-8EB3-E602A223FA5F}"/>
              </a:ext>
            </a:extLst>
          </p:cNvPr>
          <p:cNvSpPr/>
          <p:nvPr/>
        </p:nvSpPr>
        <p:spPr>
          <a:xfrm>
            <a:off x="616336" y="586460"/>
            <a:ext cx="2960433" cy="802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b="1" dirty="0"/>
              <a:t>Thursday:</a:t>
            </a:r>
          </a:p>
          <a:p>
            <a:pPr algn="ctr"/>
            <a:r>
              <a:rPr lang="en-HK" dirty="0"/>
              <a:t>High grade soft tissue sarcoma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="" xmlns:a16="http://schemas.microsoft.com/office/drawing/2014/main" id="{6EBF5DE3-640E-42F3-AD02-D3F460689568}"/>
              </a:ext>
            </a:extLst>
          </p:cNvPr>
          <p:cNvSpPr/>
          <p:nvPr/>
        </p:nvSpPr>
        <p:spPr>
          <a:xfrm>
            <a:off x="4234362" y="586460"/>
            <a:ext cx="2960433" cy="802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b="1" dirty="0"/>
              <a:t>Friday:</a:t>
            </a:r>
          </a:p>
          <a:p>
            <a:pPr algn="ctr"/>
            <a:r>
              <a:rPr lang="en-HK" dirty="0"/>
              <a:t>Metastatic Ewing sarcoma</a:t>
            </a:r>
          </a:p>
        </p:txBody>
      </p:sp>
      <p:sp>
        <p:nvSpPr>
          <p:cNvPr id="12" name="Rectangle 9">
            <a:extLst>
              <a:ext uri="{FF2B5EF4-FFF2-40B4-BE49-F238E27FC236}">
                <a16:creationId xmlns="" xmlns:a16="http://schemas.microsoft.com/office/drawing/2014/main" id="{0A695D14-52EF-4F00-9D81-2C484440A621}"/>
              </a:ext>
            </a:extLst>
          </p:cNvPr>
          <p:cNvSpPr/>
          <p:nvPr/>
        </p:nvSpPr>
        <p:spPr>
          <a:xfrm>
            <a:off x="7962689" y="586458"/>
            <a:ext cx="2960433" cy="802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b="1" dirty="0"/>
              <a:t>Saturday:</a:t>
            </a:r>
          </a:p>
          <a:p>
            <a:pPr algn="ctr"/>
            <a:r>
              <a:rPr lang="en-HK" dirty="0"/>
              <a:t>Gastrointestinal Stromal Tumors</a:t>
            </a:r>
          </a:p>
        </p:txBody>
      </p:sp>
    </p:spTree>
    <p:extLst>
      <p:ext uri="{BB962C8B-B14F-4D97-AF65-F5344CB8AC3E}">
        <p14:creationId xmlns:p14="http://schemas.microsoft.com/office/powerpoint/2010/main" val="224959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62"/>
            <a:ext cx="12192000" cy="683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68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49"/>
            <a:ext cx="12192000" cy="685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1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13"/>
            <a:ext cx="12192000" cy="681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奥行">
  <a:themeElements>
    <a:clrScheme name="奥行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奥行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TM04033923[[fn=奥行]]</Template>
  <TotalTime>13</TotalTime>
  <Words>44</Words>
  <Application>Microsoft Office PowerPoint</Application>
  <PresentationFormat>ワイド画面</PresentationFormat>
  <Paragraphs>12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メイリオ</vt:lpstr>
      <vt:lpstr>Arial</vt:lpstr>
      <vt:lpstr>Corbel</vt:lpstr>
      <vt:lpstr>奥行</vt:lpstr>
      <vt:lpstr>“Sunrise in Tokyo”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“Sunrise in Tokyo”</dc:title>
  <dc:creator>KAWAI</dc:creator>
  <cp:lastModifiedBy>KAWAI</cp:lastModifiedBy>
  <cp:revision>4</cp:revision>
  <dcterms:created xsi:type="dcterms:W3CDTF">2019-11-10T02:56:51Z</dcterms:created>
  <dcterms:modified xsi:type="dcterms:W3CDTF">2019-11-10T06:05:31Z</dcterms:modified>
</cp:coreProperties>
</file>